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2" r:id="rId2"/>
    <p:sldId id="313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12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8" autoAdjust="0"/>
    <p:restoredTop sz="94640" autoAdjust="0"/>
  </p:normalViewPr>
  <p:slideViewPr>
    <p:cSldViewPr>
      <p:cViewPr>
        <p:scale>
          <a:sx n="55" d="100"/>
          <a:sy n="55" d="100"/>
        </p:scale>
        <p:origin x="-162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4797152"/>
            <a:ext cx="4968552" cy="16561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Автор  презентации : </a:t>
            </a:r>
            <a:r>
              <a:rPr lang="ru-RU" sz="2800" b="1" dirty="0" smtClean="0">
                <a:solidFill>
                  <a:schemeClr val="accent2"/>
                </a:solidFill>
              </a:rPr>
              <a:t>Пилипенко Екатерина Владимировна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619672" y="1933237"/>
            <a:ext cx="55446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chemeClr val="accent2"/>
                </a:solidFill>
              </a:rPr>
              <a:t>Вода</a:t>
            </a:r>
            <a:endParaRPr lang="ru-RU" sz="88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835696" y="5661248"/>
            <a:ext cx="5544616" cy="5871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Родниковая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Администрация Лунинского района. В Лунинском районе проводится работа по инвентаризации природных родников на территориях сель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0080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75656" y="5733256"/>
            <a:ext cx="6048672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Колодезная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5602" name="Picture 2" descr="Вода для вашей дачи Цена: 500 руб. Санкт-Петербург - Водоснабжение - купить на BestRu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336704" cy="475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4293096"/>
            <a:ext cx="2808312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Бурливая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20072" y="4293096"/>
            <a:ext cx="3024336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Тихая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6626" name="Picture 2" descr="Фотография тише воды... из раздела пейзаж 2939859 - фото.сайт - Photosigh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164155" cy="2592288"/>
          </a:xfrm>
          <a:prstGeom prst="rect">
            <a:avLst/>
          </a:prstGeom>
          <a:noFill/>
        </p:spPr>
      </p:pic>
      <p:pic>
        <p:nvPicPr>
          <p:cNvPr id="26628" name="Picture 4" descr="Загадочный водный мир (JPG) (800 обоев) &quot; Красивые картинки, Обои для рабочего стола, Картинки на рабочий стол, Красивые фото 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77960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ыработка электроэнергии с помощью воды Новости рынка 18 декабря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79432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Кому  нужна  вода?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148" name="Picture 4" descr="http://im0-tub-ru.yandex.net/i?id=cd1182df1e083c472c125bd30e615484-62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1543050" cy="1238250"/>
          </a:xfrm>
          <a:prstGeom prst="rect">
            <a:avLst/>
          </a:prstGeom>
          <a:noFill/>
        </p:spPr>
      </p:pic>
      <p:pic>
        <p:nvPicPr>
          <p:cNvPr id="6150" name="Picture 6" descr="http://im3-tub-ru.yandex.net/i?id=6faa44b89c72784b7d3afb668e50a596-111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1647825" cy="1238250"/>
          </a:xfrm>
          <a:prstGeom prst="rect">
            <a:avLst/>
          </a:prstGeom>
          <a:noFill/>
        </p:spPr>
      </p:pic>
      <p:pic>
        <p:nvPicPr>
          <p:cNvPr id="6152" name="Picture 8" descr="http://im0-tub-ru.yandex.net/i?id=00203ffc721264e17da0855e91332ec7-64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869160"/>
            <a:ext cx="1800200" cy="1125125"/>
          </a:xfrm>
          <a:prstGeom prst="rect">
            <a:avLst/>
          </a:prstGeom>
          <a:noFill/>
        </p:spPr>
      </p:pic>
      <p:pic>
        <p:nvPicPr>
          <p:cNvPr id="6154" name="Picture 10" descr="http://im3-tub-ru.yandex.net/i?id=93ace8c64d805745bd57442bb875e6e4-45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204864"/>
            <a:ext cx="1647825" cy="1238250"/>
          </a:xfrm>
          <a:prstGeom prst="rect">
            <a:avLst/>
          </a:prstGeom>
          <a:noFill/>
        </p:spPr>
      </p:pic>
      <p:pic>
        <p:nvPicPr>
          <p:cNvPr id="6156" name="Picture 12" descr="http://im3-tub-ru.yandex.net/i?id=d06daa5ddba6cb96401d170ba31988b6-91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340768"/>
            <a:ext cx="1512168" cy="1238250"/>
          </a:xfrm>
          <a:prstGeom prst="rect">
            <a:avLst/>
          </a:prstGeom>
          <a:noFill/>
        </p:spPr>
      </p:pic>
      <p:pic>
        <p:nvPicPr>
          <p:cNvPr id="6160" name="Picture 16" descr="http://im1-tub-ru.yandex.net/i?id=91c16032977723d94f792a78222b50b6-87-144&amp;n=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797152"/>
            <a:ext cx="1647825" cy="1238250"/>
          </a:xfrm>
          <a:prstGeom prst="rect">
            <a:avLst/>
          </a:prstGeom>
          <a:noFill/>
        </p:spPr>
      </p:pic>
      <p:pic>
        <p:nvPicPr>
          <p:cNvPr id="6162" name="Picture 18" descr="http://im2-tub-ru.yandex.net/i?id=39a816e02fe24944eae7abe3a8906a7d-121-144&amp;n=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5619750"/>
            <a:ext cx="1791841" cy="1238250"/>
          </a:xfrm>
          <a:prstGeom prst="rect">
            <a:avLst/>
          </a:prstGeom>
          <a:noFill/>
        </p:spPr>
      </p:pic>
      <p:pic>
        <p:nvPicPr>
          <p:cNvPr id="6164" name="Picture 20" descr="http://im2-tub-ru.yandex.net/i?id=184a9e9ee15c00ee6366b24bf30dc550-88-144&amp;n=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96175" y="3501008"/>
            <a:ext cx="1647825" cy="1238250"/>
          </a:xfrm>
          <a:prstGeom prst="rect">
            <a:avLst/>
          </a:prstGeom>
          <a:noFill/>
        </p:spPr>
      </p:pic>
      <p:pic>
        <p:nvPicPr>
          <p:cNvPr id="6166" name="Picture 22" descr="http://im1-tub-ru.yandex.net/i?id=956c56da01c8fc9f95b5f60fc38da1cc-17-144&amp;n=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5619750"/>
            <a:ext cx="1857375" cy="1238250"/>
          </a:xfrm>
          <a:prstGeom prst="rect">
            <a:avLst/>
          </a:prstGeom>
          <a:noFill/>
        </p:spPr>
      </p:pic>
      <p:pic>
        <p:nvPicPr>
          <p:cNvPr id="6168" name="Picture 24" descr="http://im1-tub-ru.yandex.net/i?id=6f0f82db982fda0113f28f6e33e0c49f-24-144&amp;n=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1700808"/>
            <a:ext cx="1733550" cy="1238250"/>
          </a:xfrm>
          <a:prstGeom prst="rect">
            <a:avLst/>
          </a:prstGeom>
          <a:noFill/>
        </p:spPr>
      </p:pic>
      <p:pic>
        <p:nvPicPr>
          <p:cNvPr id="6170" name="Picture 26" descr="http://im3-tub-ru.yandex.net/i?id=bae0feba20acdfa033481a27b56e44c0-58-144&amp;n=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1700808"/>
            <a:ext cx="16478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984776" cy="11521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Воду  надо беречь</a:t>
            </a:r>
            <a:endParaRPr lang="ru-RU" sz="5400" dirty="0">
              <a:solidFill>
                <a:schemeClr val="accent2"/>
              </a:solidFill>
            </a:endParaRPr>
          </a:p>
        </p:txBody>
      </p:sp>
      <p:pic>
        <p:nvPicPr>
          <p:cNvPr id="29703" name="Picture 7" descr="http://im0-tub-by.yandex.net/i?id=bd339aab49f0bfd653b2fc3063a6c67f-125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2592288" cy="1620180"/>
          </a:xfrm>
          <a:prstGeom prst="rect">
            <a:avLst/>
          </a:prstGeom>
          <a:noFill/>
        </p:spPr>
      </p:pic>
      <p:pic>
        <p:nvPicPr>
          <p:cNvPr id="29705" name="Picture 9" descr="http://im3-tub-by.yandex.net/i?id=92a658b2bbc2f01de990a8650389d36e-82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2304256" cy="1772505"/>
          </a:xfrm>
          <a:prstGeom prst="rect">
            <a:avLst/>
          </a:prstGeom>
          <a:noFill/>
        </p:spPr>
      </p:pic>
      <p:pic>
        <p:nvPicPr>
          <p:cNvPr id="29707" name="Picture 11" descr="http://im0-tub-by.yandex.net/i?id=bdefc3d148838b45a5286793d95d2c11-4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844824"/>
            <a:ext cx="2520280" cy="1785937"/>
          </a:xfrm>
          <a:prstGeom prst="rect">
            <a:avLst/>
          </a:prstGeom>
          <a:noFill/>
        </p:spPr>
      </p:pic>
      <p:pic>
        <p:nvPicPr>
          <p:cNvPr id="29709" name="Picture 13" descr="http://im2-tub-by.yandex.net/i?id=b59b1555c22bf20728ee497c46ee17da-53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437112"/>
            <a:ext cx="244827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748464" cy="4896544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2"/>
                </a:solidFill>
                <a:effectLst/>
              </a:rPr>
              <a:t>Задачи: </a:t>
            </a:r>
            <a:r>
              <a:rPr lang="ru-RU" sz="4000" dirty="0" smtClean="0">
                <a:solidFill>
                  <a:schemeClr val="accent2"/>
                </a:solidFill>
                <a:effectLst/>
              </a:rPr>
              <a:t>способствовать уточнению и обобщению представлений детей о воде, о том , что она нужна всем живым существам: растениям, животным и человеку; воспитывать бережное отношение к воде.</a:t>
            </a:r>
            <a:endParaRPr lang="ru-RU" sz="540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Вода.  Какая она?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85184"/>
            <a:ext cx="9144000" cy="17728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Холодная                 Горячая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Водопроводная</a:t>
            </a:r>
          </a:p>
          <a:p>
            <a:pPr algn="ctr"/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im1-tub-ru.yandex.net/i?id=bafc4f6003ff4451aa2185acf9fa72b2-142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349" y="1556792"/>
            <a:ext cx="3622107" cy="3168352"/>
          </a:xfrm>
          <a:prstGeom prst="rect">
            <a:avLst/>
          </a:prstGeom>
          <a:noFill/>
        </p:spPr>
      </p:pic>
      <p:pic>
        <p:nvPicPr>
          <p:cNvPr id="16386" name="Picture 2" descr="http://im3-tub-ru.yandex.net/i?id=ab5c41f13a249cfa24b69e79b7b8a793-43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5229200"/>
            <a:ext cx="8208912" cy="10081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 батареях  вода  горячая  техническая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8434" name="Picture 2" descr="Введение для нижегородцев двухставочных тарифов на тепло откладывается Правда П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61857" cy="4104456"/>
          </a:xfrm>
          <a:prstGeom prst="rect">
            <a:avLst/>
          </a:prstGeom>
          <a:noFill/>
        </p:spPr>
      </p:pic>
      <p:pic>
        <p:nvPicPr>
          <p:cNvPr id="4" name="Picture 2" descr="Введение для нижегородцев двухставочных тарифов на тепло откладывается Правда П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61857" cy="4104456"/>
          </a:xfrm>
          <a:prstGeom prst="rect">
            <a:avLst/>
          </a:prstGeom>
          <a:noFill/>
        </p:spPr>
      </p:pic>
      <p:pic>
        <p:nvPicPr>
          <p:cNvPr id="5" name="Picture 2" descr="Введение для нижегородцев двухставочных тарифов на тепло откладывается Правда П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861857" cy="4104456"/>
          </a:xfrm>
          <a:prstGeom prst="rect">
            <a:avLst/>
          </a:prstGeom>
          <a:noFill/>
        </p:spPr>
      </p:pic>
      <p:pic>
        <p:nvPicPr>
          <p:cNvPr id="6" name="Picture 2" descr="Введение для нижегородцев двухставочных тарифов на тепло откладывается Правда П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86185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581128"/>
            <a:ext cx="3166120" cy="15841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Дождь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92080" y="4581128"/>
            <a:ext cx="3384376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Дождевая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9460" name="Picture 4" descr="Дождевая вода. Сбор и продажа дождевой воды. БИЗНЕС ИД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501941" cy="3240360"/>
          </a:xfrm>
          <a:prstGeom prst="rect">
            <a:avLst/>
          </a:prstGeom>
          <a:noFill/>
        </p:spPr>
      </p:pic>
      <p:pic>
        <p:nvPicPr>
          <p:cNvPr id="14338" name="Picture 2" descr="http://im3-tub-ru.yandex.net/i?id=c30304eb48e323c378e88b43bbc83e8a-67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787" y="764704"/>
            <a:ext cx="374164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67744" y="5661248"/>
            <a:ext cx="5328592" cy="5871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Талая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3318" name="Picture 6" descr="Пейзаж - Фото и фотограф на Расфокус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1682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5229200"/>
            <a:ext cx="8003232" cy="10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Речная     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3554" name="Picture 2" descr="Скачать обои лето, Лес, гладь, река, вода, трава, берег, деревья - картинка #24869 c разрешением 1024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15" y="908719"/>
            <a:ext cx="7145078" cy="410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411760" y="2924944"/>
            <a:ext cx="5400600" cy="3323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23728" y="5589240"/>
            <a:ext cx="4608512" cy="65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Морская соленая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4578" name="Picture 2" descr="МОРЕ... &quot; Зона Отды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72808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3096344" cy="122413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 озерах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483768" y="5229200"/>
            <a:ext cx="4536504" cy="16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  прудах</a:t>
            </a:r>
          </a:p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Вода  пресная</a:t>
            </a:r>
          </a:p>
          <a:p>
            <a:pPr algn="ctr"/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rot="10800000" flipV="1">
            <a:off x="6156176" y="3645024"/>
            <a:ext cx="2376264" cy="1152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Реках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5602" name="Picture 2" descr="http://im2-tub-ru.yandex.net/i?id=190182fbae338e3b5b8fb5cef5106eca-110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304009" cy="2016224"/>
          </a:xfrm>
          <a:prstGeom prst="rect">
            <a:avLst/>
          </a:prstGeom>
          <a:noFill/>
        </p:spPr>
      </p:pic>
      <p:pic>
        <p:nvPicPr>
          <p:cNvPr id="25604" name="Picture 4" descr="http://im2-tub-ru.yandex.net/i?id=b3a9d5c4e3c72867a2266bd95effd443-51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384376" cy="2088232"/>
          </a:xfrm>
          <a:prstGeom prst="rect">
            <a:avLst/>
          </a:prstGeom>
          <a:noFill/>
        </p:spPr>
      </p:pic>
      <p:pic>
        <p:nvPicPr>
          <p:cNvPr id="25606" name="Picture 6" descr="http://im2-tub-ru.yandex.net/i?id=83d1d9455ef7ca40823d6b98d10c9756-131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56992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1255</TotalTime>
  <Words>77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Задачи: способствовать уточнению и обобщению представлений детей о воде, о том , что она нужна всем живым существам: растениям, животным и человеку; воспитывать бережное отношение к воде.</vt:lpstr>
      <vt:lpstr>Вода.  Какая она?</vt:lpstr>
      <vt:lpstr>Слайд 4</vt:lpstr>
      <vt:lpstr>Слайд 5</vt:lpstr>
      <vt:lpstr>Слайд 6</vt:lpstr>
      <vt:lpstr>Слайд 7</vt:lpstr>
      <vt:lpstr>Слайд 8</vt:lpstr>
      <vt:lpstr>В озерах</vt:lpstr>
      <vt:lpstr>Слайд 10</vt:lpstr>
      <vt:lpstr>Слайд 11</vt:lpstr>
      <vt:lpstr>Слайд 12</vt:lpstr>
      <vt:lpstr>Кому  нужна  вода?</vt:lpstr>
      <vt:lpstr>Воду  надо беречь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евгеия</cp:lastModifiedBy>
  <cp:revision>137</cp:revision>
  <dcterms:created xsi:type="dcterms:W3CDTF">2013-04-17T09:54:54Z</dcterms:created>
  <dcterms:modified xsi:type="dcterms:W3CDTF">2024-01-16T10:58:41Z</dcterms:modified>
</cp:coreProperties>
</file>